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"/>
          <p:cNvSpPr/>
          <p:nvPr/>
        </p:nvSpPr>
        <p:spPr>
          <a:xfrm>
            <a:off x="9525" y="0"/>
            <a:ext cx="12192000" cy="1000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4;p1" descr="A black and grey logo&#10;&#10;Description automatically generated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76225" y="281781"/>
            <a:ext cx="1990990" cy="423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A close up of a logo&#10;&#10;Description automatically generated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0280899" y="226297"/>
            <a:ext cx="1644402" cy="534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" descr="A blue and black logo&#10;&#10;Description automatically generated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4321983" y="281780"/>
            <a:ext cx="1135004" cy="42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" descr="A circular logo with people and map&#10;&#10;Description automatically generated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511755" y="136525"/>
            <a:ext cx="714375" cy="7143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lask.palletsprojects.com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1281661" y="2256449"/>
            <a:ext cx="9144000" cy="97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</a:pPr>
            <a:r>
              <a:rPr lang="en-US" sz="4000" dirty="0">
                <a:solidFill>
                  <a:srgbClr val="0070C0"/>
                </a:solidFill>
              </a:rPr>
              <a:t>Intelligent Garbage Classification Using Deep Learning</a:t>
            </a:r>
            <a:endParaRPr sz="4000" dirty="0">
              <a:solidFill>
                <a:srgbClr val="0070C0"/>
              </a:solidFill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TSP- AI ML Fundamentals (Capstone Project)</a:t>
            </a:r>
            <a:endParaRPr/>
          </a:p>
        </p:txBody>
      </p:sp>
      <p:sp>
        <p:nvSpPr>
          <p:cNvPr id="93" name="Google Shape;93;p13"/>
          <p:cNvSpPr txBox="1"/>
          <p:nvPr/>
        </p:nvSpPr>
        <p:spPr>
          <a:xfrm>
            <a:off x="1786329" y="3778639"/>
            <a:ext cx="903906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Presented By: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 SASIDHAR S-au810021102701</a:t>
            </a:r>
            <a:endParaRPr sz="2000" b="1" dirty="0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1723871" y="5194410"/>
            <a:ext cx="825958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Guided By: P. RAJA, AI Master Trainer   </a:t>
            </a:r>
            <a:endParaRPr dirty="0"/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4248462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+mj-lt"/>
              <a:buAutoNum type="arabicPeriod"/>
            </a:pPr>
            <a:r>
              <a:rPr lang="fr-FR" sz="2600" dirty="0" err="1">
                <a:latin typeface="Arial"/>
                <a:ea typeface="Arial"/>
                <a:cs typeface="Arial"/>
                <a:sym typeface="Arial"/>
              </a:rPr>
              <a:t>Tensor</a:t>
            </a:r>
            <a:r>
              <a:rPr lang="fr-FR" sz="2600" dirty="0">
                <a:latin typeface="Arial"/>
                <a:ea typeface="Arial"/>
                <a:cs typeface="Arial"/>
                <a:sym typeface="Arial"/>
              </a:rPr>
              <a:t> Flow Documentation: </a:t>
            </a:r>
            <a:r>
              <a:rPr lang="fr-FR" sz="2600" dirty="0">
                <a:latin typeface="Arial"/>
                <a:ea typeface="Arial"/>
                <a:cs typeface="Arial"/>
                <a:sym typeface="Arial"/>
                <a:hlinkClick r:id="rId3"/>
              </a:rPr>
              <a:t>https://www.tensorflow.org/</a:t>
            </a:r>
            <a:endParaRPr lang="fr-FR" sz="2600" dirty="0">
              <a:latin typeface="Arial"/>
              <a:ea typeface="Arial"/>
              <a:cs typeface="Arial"/>
              <a:sym typeface="Arial"/>
            </a:endParaRPr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+mj-lt"/>
              <a:buAutoNum type="arabicPeriod"/>
            </a:pPr>
            <a:r>
              <a:rPr lang="fr-FR" sz="2600" dirty="0">
                <a:latin typeface="Arial"/>
                <a:ea typeface="Arial"/>
                <a:cs typeface="Arial"/>
                <a:sym typeface="Arial"/>
              </a:rPr>
              <a:t>Flask Documentation: </a:t>
            </a:r>
            <a:r>
              <a:rPr lang="fr-FR" sz="2600" dirty="0">
                <a:latin typeface="Arial"/>
                <a:ea typeface="Arial"/>
                <a:cs typeface="Arial"/>
                <a:sym typeface="Arial"/>
                <a:hlinkClick r:id="rId4"/>
              </a:rPr>
              <a:t>https://flask.palletsprojects.com/</a:t>
            </a:r>
            <a:endParaRPr lang="fr-FR" sz="2600" dirty="0">
              <a:latin typeface="Arial"/>
              <a:ea typeface="Arial"/>
              <a:cs typeface="Arial"/>
              <a:sym typeface="Arial"/>
            </a:endParaRPr>
          </a:p>
          <a:p>
            <a:pPr marL="514350" indent="-514350" algn="l">
              <a:buSzPts val="2600"/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O. </a:t>
            </a:r>
            <a:r>
              <a:rPr lang="en-US" sz="2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Kuchaiev</a:t>
            </a: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and B. Ginsburg, “Factorization tricks for LSTM networks,” 2016 IEEE Conf. </a:t>
            </a:r>
            <a:r>
              <a:rPr lang="en-US" sz="2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Comput</a:t>
            </a: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. Vis. Pattern </a:t>
            </a:r>
            <a:r>
              <a:rPr lang="en-US" sz="26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Recognit</a:t>
            </a: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., 2017, pp. 1-6.</a:t>
            </a:r>
            <a:endParaRPr lang="en-IN" sz="26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2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ft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838530" y="8235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838200" y="1618938"/>
            <a:ext cx="11019020" cy="523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Problem Statement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Proposed System/Solution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Algorithm &amp; Deployment  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GitHub Link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Project Demo(photos / videos)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Conclusion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Future Scope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ftr" idx="11"/>
          </p:nvPr>
        </p:nvSpPr>
        <p:spPr>
          <a:xfrm>
            <a:off x="4083571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4400"/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IN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Effective waste management is a critical global challenge due to increasing waste production from urbanization, industrial activities, and population growth. Traditional waste sorting methods are often labor-intensive, time-consuming, and prone to human error, leading to improper disposal and reduced recycling efficiency. This mismanagement of waste contributes to environmental pollution, loss of recyclable materials, and overburdened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landfills.The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problem lies in the need for an automated, accurate, and scalable waste classification system that can reliably identify and sort different types of waste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dirty="0"/>
          </a:p>
        </p:txBody>
      </p:sp>
      <p:sp>
        <p:nvSpPr>
          <p:cNvPr id="109" name="Google Shape;109;p15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sz="4400"/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We propose an intelligent system that uses a Convolutional Neural Network (CNN) for image classification and deploys the model in a web application using Flask.      </a:t>
            </a:r>
            <a:r>
              <a:rPr lang="en-US" b="1" dirty="0"/>
              <a:t>Components</a:t>
            </a:r>
            <a:r>
              <a:rPr lang="en-US" dirty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 1. Image Classification: Using a CNN to classify garbage items into predefined categories. 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 2. Web Application: Built with Flask to accept image uploads and return the predicted classification in real-time.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b="1" dirty="0"/>
              <a:t>Objective</a:t>
            </a:r>
            <a:r>
              <a:rPr lang="en-US" dirty="0"/>
              <a:t>:   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  To create a scalable, easy-to-use web application that allows users to upload garbage images and receive automated classification results</a:t>
            </a:r>
            <a:endParaRPr dirty="0"/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580103" y="1786536"/>
            <a:ext cx="11336594" cy="4781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b="1" dirty="0"/>
              <a:t>Algorithm</a:t>
            </a:r>
            <a:r>
              <a:rPr lang="en-US" dirty="0"/>
              <a:t>: 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      The system uses a CNN, which is a type of deep learning model commonly used for image classification tasks.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endParaRPr lang="en-US" dirty="0"/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b="1" dirty="0"/>
              <a:t>Steps in the Algorithm</a:t>
            </a:r>
            <a:r>
              <a:rPr lang="en-US" dirty="0"/>
              <a:t>: 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1.Image Preprocessing: Resize, normalize, and augment images.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2.Model Architecture: A multi-layer CNN to extract features from the images.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3.Training: Train the model using a labeled dataset of garbage images.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4.Inference: Classify new images based on learned features.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endParaRPr lang="en-US" dirty="0"/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b="1" dirty="0"/>
              <a:t>Deployment</a:t>
            </a:r>
            <a:r>
              <a:rPr lang="en-US" dirty="0"/>
              <a:t>: The trained model is deployed as a Flask web application: 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1.Flask Server: Handles image uploads and serves the trained model.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2.Frontend: Simple HTML interface for users to upload images.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3.Model Prediction: The Flask app sends the uploaded image to the model, which returns a classification label.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endParaRPr lang="en-US" dirty="0"/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b="1" dirty="0"/>
              <a:t>Deployment Tools</a:t>
            </a:r>
            <a:r>
              <a:rPr lang="en-US" dirty="0"/>
              <a:t>: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Flask for the web application.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TensorFlow or </a:t>
            </a:r>
            <a:r>
              <a:rPr lang="en-US" dirty="0" err="1"/>
              <a:t>Keras</a:t>
            </a:r>
            <a:r>
              <a:rPr lang="en-US" dirty="0"/>
              <a:t> for model building.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dirty="0"/>
              <a:t>    Heroku or AWS for cloud deployment.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GitHub Link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519659" y="3201534"/>
            <a:ext cx="11152682" cy="135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/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https://github.com/Sasidhar810021102701/sasidhar-au810021102701 </a:t>
            </a:r>
            <a:endParaRPr lang="en-IN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endParaRPr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ctrTitle"/>
          </p:nvPr>
        </p:nvSpPr>
        <p:spPr>
          <a:xfrm>
            <a:off x="1479030" y="566438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en-US" sz="3600" b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Project Demo(Recorded Video)</a:t>
            </a:r>
            <a:endParaRPr sz="3600" dirty="0">
              <a:solidFill>
                <a:schemeClr val="accent1"/>
              </a:solidFill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© </a:t>
            </a:r>
            <a:r>
              <a:rPr lang="en-US" dirty="0" err="1"/>
              <a:t>Edunet</a:t>
            </a:r>
            <a:r>
              <a:rPr lang="en-US" dirty="0"/>
              <a:t> Foundation. All rights reserved.</a:t>
            </a:r>
            <a:endParaRPr dirty="0"/>
          </a:p>
        </p:txBody>
      </p:sp>
      <p:pic>
        <p:nvPicPr>
          <p:cNvPr id="3" name="Video from Sasidhar (2)">
            <a:hlinkClick r:id="" action="ppaction://media"/>
            <a:extLst>
              <a:ext uri="{FF2B5EF4-FFF2-40B4-BE49-F238E27FC236}">
                <a16:creationId xmlns:a16="http://schemas.microsoft.com/office/drawing/2014/main" id="{466CCE92-9209-D9C4-CB5F-7A4E8BA139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425" y="98425"/>
            <a:ext cx="12192000" cy="647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703088" y="2127277"/>
            <a:ext cx="11152682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This project demonstrates how deep learning (CNN) can be applied to solve real-world problems like waste classification. By leveraging AI and deploying the model via a web application, we have created a user-friendly system for automatic waste sorting.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b="1" dirty="0"/>
              <a:t>Key Achievements</a:t>
            </a:r>
            <a:r>
              <a:rPr lang="en-US" dirty="0"/>
              <a:t>: </a:t>
            </a:r>
          </a:p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dirty="0"/>
              <a:t>Built a CNN model for accurate garbage classification.</a:t>
            </a:r>
          </a:p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dirty="0"/>
              <a:t>Successfully deployed the model as a web app using Flask.  </a:t>
            </a:r>
          </a:p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dirty="0"/>
              <a:t>Designed a simple and effective user interface for easy interaction.</a:t>
            </a: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</a:pPr>
            <a:r>
              <a:rPr lang="en-US" b="1" dirty="0"/>
              <a:t>Challenges</a:t>
            </a:r>
            <a:r>
              <a:rPr lang="en-US" dirty="0"/>
              <a:t>: </a:t>
            </a:r>
          </a:p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dirty="0"/>
              <a:t>Gathering and labeling a large dataset of garbage images.  </a:t>
            </a:r>
          </a:p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dirty="0"/>
              <a:t>Ensuring accurate predictions in real-world scenarios.</a:t>
            </a:r>
            <a:endParaRPr lang="en-IN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Future Scope</a:t>
            </a:r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b="1" dirty="0"/>
              <a:t>Improvement of Model</a:t>
            </a:r>
            <a:r>
              <a:rPr lang="en-US" dirty="0"/>
              <a:t>: Expanding the dataset to include more garbage types (e.g., textiles, electronic waste). Improving model accuracy using more advanced architectures or transfer learning techniques (e.g., </a:t>
            </a:r>
            <a:r>
              <a:rPr lang="en-US" dirty="0" err="1"/>
              <a:t>ResNet</a:t>
            </a:r>
            <a:r>
              <a:rPr lang="en-US" dirty="0"/>
              <a:t>, VGG).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 panose="020B0604020202020204" pitchFamily="34" charset="0"/>
              <a:buChar char="•"/>
            </a:pPr>
            <a:r>
              <a:rPr lang="en-US" b="1" dirty="0"/>
              <a:t>Scaling</a:t>
            </a:r>
            <a:r>
              <a:rPr lang="en-US" dirty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Deploying the application at scale on cloud platforms like AWS, Google Cloud, or Microsoft Azure.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 panose="020B0604020202020204" pitchFamily="34" charset="0"/>
              <a:buChar char="•"/>
            </a:pPr>
            <a:r>
              <a:rPr lang="en-US" b="1" dirty="0"/>
              <a:t>Real-Time Applications</a:t>
            </a:r>
            <a:r>
              <a:rPr lang="en-US" dirty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 Integration with smart trash bins for real-time waste classification in public places or homes.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 panose="020B0604020202020204" pitchFamily="34" charset="0"/>
              <a:buChar char="•"/>
            </a:pPr>
            <a:r>
              <a:rPr lang="en-US" b="1" dirty="0"/>
              <a:t>Mobile App</a:t>
            </a:r>
            <a:r>
              <a:rPr lang="en-US" dirty="0"/>
              <a:t>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dirty="0"/>
              <a:t>     Development of a mobile app to allow users to classify garbage using their smartphone cameras.</a:t>
            </a:r>
            <a:endParaRPr dirty="0"/>
          </a:p>
        </p:txBody>
      </p:sp>
      <p:sp>
        <p:nvSpPr>
          <p:cNvPr id="151" name="Google Shape;151;p21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788</Words>
  <Application>Microsoft Office PowerPoint</Application>
  <PresentationFormat>Widescreen</PresentationFormat>
  <Paragraphs>78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Times New Roman</vt:lpstr>
      <vt:lpstr>Office Theme</vt:lpstr>
      <vt:lpstr>Intelligent Garbage Classification Using Deep Learning</vt:lpstr>
      <vt:lpstr>OUTLINE</vt:lpstr>
      <vt:lpstr>Problem Statement</vt:lpstr>
      <vt:lpstr>Proposed Solution</vt:lpstr>
      <vt:lpstr>Algorithm &amp; Deployment</vt:lpstr>
      <vt:lpstr>GitHub Link</vt:lpstr>
      <vt:lpstr>Project Demo(Recorded Video)</vt:lpstr>
      <vt:lpstr>Conclusion</vt:lpstr>
      <vt:lpstr>Future Scope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End-to-End Data Science Project with ChatGPT</dc:title>
  <dc:creator>DEVA</dc:creator>
  <cp:lastModifiedBy>sasidhar1608@outlook.com</cp:lastModifiedBy>
  <cp:revision>14</cp:revision>
  <dcterms:modified xsi:type="dcterms:W3CDTF">2024-11-12T19:02:12Z</dcterms:modified>
</cp:coreProperties>
</file>